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8de1be4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8de1be4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8de1be4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8de1be4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8de1be4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8de1be4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8de1be4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8de1be4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8de1be4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8de1be4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event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83575" y="1225600"/>
            <a:ext cx="51012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a user interacts or does something on or with the page: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Clicking an element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Typing in a field.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Loading a page,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06975" y="4550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7450" y="1145225"/>
            <a:ext cx="58626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Selects 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lement or hovers the cursor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over a certain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Chooses a key on the keyboard.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Resizes or closes the browser window.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Web page finishes loading.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 is submitted.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Video is played, paused, or finished.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Error occurs.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73100" y="42492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Reasons to Trigger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77775" y="1307675"/>
            <a:ext cx="5269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&lt;element event='some JavaScript'&gt;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Dynamic interface to a webpage.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Events are connected to elements in the (DOM).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55325" y="4751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02325" y="1225600"/>
            <a:ext cx="49464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to declare an event.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Element is changed, the code in the listener will be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“hear” that a mouse event has been triggered.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43550" y="341775"/>
            <a:ext cx="57357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listener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659275"/>
            <a:ext cx="49464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Form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Mouse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Keyboard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Window events.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07450" y="5153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